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5" r:id="rId2"/>
    <p:sldId id="275" r:id="rId3"/>
    <p:sldId id="299" r:id="rId4"/>
    <p:sldId id="268" r:id="rId5"/>
    <p:sldId id="289" r:id="rId6"/>
    <p:sldId id="273" r:id="rId7"/>
    <p:sldId id="297" r:id="rId8"/>
    <p:sldId id="281" r:id="rId9"/>
    <p:sldId id="274" r:id="rId10"/>
    <p:sldId id="3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A50021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054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5A87-B1C9-481C-A7F4-6F66D2E81769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101C-9C17-43DC-901C-DB2008E22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101C-9C17-43DC-901C-DB2008E221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101C-9C17-43DC-901C-DB2008E221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101C-9C17-43DC-901C-DB2008E221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3830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</a:p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микроклондық</a:t>
            </a:r>
          </a:p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жолмен көбейту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50006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3888432" cy="36724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Өсімдіктегі бұрыннан бар меристемаларды ырықтандыру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сабақ апексі, қолтық және бұйыққын бүршіктер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арқылы өсімдіктерді өсіріп алу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924944"/>
            <a:ext cx="4464496" cy="36724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Жаңадан пайда болған меристемалардан </a:t>
            </a: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бүршіктер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немесе </a:t>
            </a:r>
            <a:r>
              <a:rPr lang="ru-RU" sz="28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эмбриоид</a:t>
            </a: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тардың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пайда болуын индукциялап,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өсіріп алу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424936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Клондық микрокөбейту әдістері </a:t>
            </a:r>
          </a:p>
          <a:p>
            <a:pPr algn="ctr"/>
            <a:endParaRPr lang="kk-KZ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Өсімдіктерді микроклондық жолмен көбейту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Н.В. Катаева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kk-K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Р.Г. Бутенко  (1983) </a:t>
            </a:r>
            <a:endParaRPr lang="en-US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339752" y="2492896"/>
            <a:ext cx="648072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372200" y="2492896"/>
            <a:ext cx="648072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50206" cy="6455070"/>
          </a:xfrm>
          <a:solidFill>
            <a:srgbClr val="00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pPr algn="ctr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микроклондық  жолмен көбейту;</a:t>
            </a:r>
          </a:p>
          <a:p>
            <a:pPr>
              <a:buFont typeface="Wingdings" pitchFamily="2" charset="2"/>
              <a:buChar char="Ø"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микроклондық жолмен көбейтудің артықшылықтары;</a:t>
            </a:r>
          </a:p>
          <a:p>
            <a:pPr>
              <a:buFont typeface="Wingdings" pitchFamily="2" charset="2"/>
              <a:buChar char="Ø"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Клондық микрокөбейту әдістері 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k-KZ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Өсімдіктерді клондық микрокөбейту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өсімдіктерді 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жағдайында жыныссыз жолмен көбейту әдістерін айтады. </a:t>
            </a:r>
          </a:p>
          <a:p>
            <a:pPr>
              <a:buFont typeface="Wingdings" pitchFamily="2" charset="2"/>
              <a:buChar char="Ø"/>
            </a:pPr>
            <a:endParaRPr lang="kk-KZ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әдіс өсімдік клеткасының </a:t>
            </a:r>
            <a:r>
              <a:rPr lang="ru-RU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тотипотент</a:t>
            </a:r>
            <a:r>
              <a:rPr lang="kk-KZ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тік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қабілетіне негізделген. </a:t>
            </a:r>
          </a:p>
          <a:p>
            <a:pPr>
              <a:buFont typeface="Wingdings" pitchFamily="2" charset="2"/>
              <a:buChar char="Ø"/>
            </a:pPr>
            <a:endParaRPr lang="kk-K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“Клон"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терминін 1903 жылы 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Уэбстер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(грек тілінде klon – көбейтуге болатын өркен немесе қалемше деген мағынаны білдіреді) енгізген. </a:t>
            </a:r>
          </a:p>
          <a:p>
            <a:pPr>
              <a:buNone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Клон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жыныссыз, вегетативті көбею жолымен пайда болған  организм. </a:t>
            </a:r>
          </a:p>
          <a:p>
            <a:pPr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4290"/>
            <a:ext cx="8678198" cy="6455070"/>
          </a:xfr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kk-KZ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Өсімдіктерді микроклондық жолмен көбейтудің дәстүрлі әдістерден ерекшелігі мен артықшылықтары</a:t>
            </a:r>
            <a:endParaRPr lang="kk-KZ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Генетикалық біркелкі көшеттер (материалдар) алу мүмкіндігі;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Вирустар мен патогендік микроорганизмдерден құлан таза өсімдіктер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мүмкіндігі;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143248"/>
            <a:ext cx="250982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328592" cy="57043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Өсімдіктердің  клондық микрокөбейту  коэфициентін  жоғарылату, яғни бір экспланттан жылына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алуға мүмкіндік туады,  </a:t>
            </a:r>
            <a:r>
              <a:rPr lang="kk-K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олар өзара генетикалық бірдей болады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Wingdings" pitchFamily="2" charset="2"/>
              <a:buChar char="Ø"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869160"/>
          <a:ext cx="87129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702"/>
                <a:gridCol w="4283266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шөптесін өсімдіктер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kk-KZ" sz="2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r>
                        <a:rPr lang="kk-KZ" sz="2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бұталар мен ағаштар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kk-KZ" sz="2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- 10</a:t>
                      </a:r>
                      <a:r>
                        <a:rPr lang="kk-KZ" sz="2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қылқан жапырақтылар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kk-KZ" sz="2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kk-K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pic>
        <p:nvPicPr>
          <p:cNvPr id="4" name="Содержимое 3" descr="E:\Fotos 6GB\Изображение 04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сұрыптау процесін жылдамдату;</a:t>
            </a:r>
          </a:p>
          <a:p>
            <a:pPr lvl="0"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өсімдіктердің даму барысында ювенильді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фазадан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репродуктивті фазаға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өтуді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жылдамдату мүмкіндігі;</a:t>
            </a:r>
          </a:p>
          <a:p>
            <a:pPr lvl="0"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дәстүрлі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әдістермен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көбеюі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қиынға соғатын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өсімдіктреді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көбейту;</a:t>
            </a:r>
          </a:p>
          <a:p>
            <a:pPr lvl="0">
              <a:buFont typeface="Wingdings" pitchFamily="2" charset="2"/>
              <a:buChar char="Ø"/>
            </a:pP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жас өсімдіктерді алу және кәрі дарақтарды жасарту;</a:t>
            </a:r>
          </a:p>
          <a:p>
            <a:pPr lvl="0"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4290"/>
            <a:ext cx="1996274" cy="14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9"/>
            <a:ext cx="4752528" cy="64863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Өсімдіктердің көптеген түрлері әсіресе ағаштар </a:t>
            </a:r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емен, қарағай, шырша, жаңғақ</a:t>
            </a:r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вегетативті  жолмен нашар көбейеді. </a:t>
            </a:r>
          </a:p>
          <a:p>
            <a:pPr>
              <a:buFont typeface="Wingdings" pitchFamily="2" charset="2"/>
              <a:buChar char="Ø"/>
            </a:pPr>
            <a:endParaRPr lang="kk-KZ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Сондай-ақ, </a:t>
            </a:r>
            <a:r>
              <a:rPr lang="kk-K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10-15 жастан асқан ағаштарды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қалемшелеу арқылы көбейту мүмкін емес. </a:t>
            </a:r>
          </a:p>
          <a:p>
            <a:pPr>
              <a:buFont typeface="Wingdings" pitchFamily="2" charset="2"/>
              <a:buChar char="Ø"/>
            </a:pPr>
            <a:endParaRPr lang="kk-KZ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Стандартты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көшеттерді алу қиынға соғады,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себебі олар </a:t>
            </a:r>
            <a:r>
              <a:rPr lang="kk-KZ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инфекцияланады</a:t>
            </a:r>
            <a:r>
              <a:rPr lang="kk-K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  өзара инфекция жұқтырады. </a:t>
            </a:r>
          </a:p>
          <a:p>
            <a:pPr>
              <a:buFont typeface="Wingdings" pitchFamily="2" charset="2"/>
              <a:buChar char="Ø"/>
            </a:pPr>
            <a:endParaRPr lang="kk-KZ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Ағаштарды </a:t>
            </a:r>
            <a:r>
              <a:rPr lang="kk-K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телу жұмыстары қиын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әрі </a:t>
            </a:r>
            <a:r>
              <a:rPr lang="kk-K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көп қол күшін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талап етеді.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7322363" y="35696"/>
            <a:ext cx="1428761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643446"/>
            <a:ext cx="40719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928802"/>
            <a:ext cx="400052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4290"/>
            <a:ext cx="8712968" cy="7664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Үнемділік;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E:\Vienna_Photos_Azhar\DSC0048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71546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5762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7802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142984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28336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85762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290"/>
            <a:ext cx="8784976" cy="6455070"/>
          </a:xfr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өсімдіктерді қысқа мерзім ішінде көбейту;</a:t>
            </a:r>
          </a:p>
          <a:p>
            <a:pPr lvl="0"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өсу процесін жыл бойы үзбей өсіру;</a:t>
            </a:r>
          </a:p>
          <a:p>
            <a:pPr lvl="0"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өсімдіктерді өсіру процесін автоматтандыру.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317</Words>
  <Application>Microsoft Office PowerPoint</Application>
  <PresentationFormat>Экран (4:3)</PresentationFormat>
  <Paragraphs>62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266</cp:revision>
  <dcterms:created xsi:type="dcterms:W3CDTF">2010-09-05T15:16:31Z</dcterms:created>
  <dcterms:modified xsi:type="dcterms:W3CDTF">2014-08-16T12:02:44Z</dcterms:modified>
</cp:coreProperties>
</file>